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embeddedFontLst>
    <p:embeddedFont>
      <p:font typeface="Lato Light" panose="020F0502020204030203" pitchFamily="34" charset="0"/>
      <p:regular r:id="rId10"/>
      <p:italic r:id="rId11"/>
    </p:embeddedFont>
    <p:embeddedFont>
      <p:font typeface="Playfair Display Black" panose="00000A00000000000000" pitchFamily="2" charset="0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7"/>
    <p:restoredTop sz="96966"/>
  </p:normalViewPr>
  <p:slideViewPr>
    <p:cSldViewPr snapToGrid="0">
      <p:cViewPr>
        <p:scale>
          <a:sx n="67" d="100"/>
          <a:sy n="67" d="100"/>
        </p:scale>
        <p:origin x="2466" y="17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8983-9BB0-028B-C565-F3B444230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21EAB-5FAC-0DBC-BE64-B0DF238B9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CA03C-145D-0490-09CC-A314ED54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2C81B-E8BB-A025-53E4-1D5B7819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379C7-F633-EFB6-CBAD-31906EFF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68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1FC6-93C1-5F4E-46F4-85002DAB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C294A-2F72-2413-F8B3-1CB1F75D8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7561-F4BE-69B6-A750-7C959EFB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30F21-4448-FAD5-6073-E7BBC8B3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25E2D-84EB-44E6-A579-3EA421A7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136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1E07B-3536-D0AB-5BD5-A2E9251DC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F013A-C399-1F9B-1372-A801E0DA1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5F232-6575-0194-6032-3750B4F4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5E40-3E5D-4C6F-76F3-2915DE23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7B44B-2DFD-CD3B-7CA2-D76855BF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07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A465-A973-14D7-B479-954C8F9D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B8C6-ED14-620E-3FCE-69382182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F3F60-5153-C829-1D45-3EC318609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B0424-31DF-C987-D85D-4B25EA53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22B76-949C-754E-D292-4E0BE08D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1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17E5-9D39-680B-F529-809CAC74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6812-944C-C83F-BB3F-E46D56738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5CE46-B0B7-9D4C-54B0-26BE7A06D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C11E6-CD3A-8792-AA5B-2F548FCF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4652F-246E-32D7-6441-EF3F81E0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81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EB7E-9C0C-0889-887B-75AEF45B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57794-E077-476E-3AD0-D4C58ABC8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DE2D2-845D-DAA8-2813-0B1ABC297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6706A-6D5D-E188-4B46-050D0AE4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B365B-3883-DBC6-B9B5-564634DF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BF9C3-22C1-0827-849A-66182215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BAF0-21C6-416C-6C3A-6949B404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CE3C5-FD44-9F87-3028-6D0250E4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FB3B2-2870-DC75-9FBD-6E74E0571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549F6-524B-FFAA-C16F-63585C669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1D6285-9F9B-3E4C-A26C-BCFDFD543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4F9FA-0982-5497-23BF-02DCF336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90A86-6C9B-B42E-15FA-B95611AC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BEF2E3-60FD-ECBE-ECF7-76AB1547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6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96E6-6E58-4657-A92B-39500338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0089A-57D5-B883-2C57-9F376AF5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9AB77-957A-6D54-E5C8-B6FBB176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7898-E6F3-D36F-B7F0-6505236F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7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1BD28-A3C9-DA5F-4C83-947BFFB96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3E1C1-0F1A-6448-4320-30D92185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B87A-62B1-E005-DF1F-16FB3DBA6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1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B9D5-7DBB-7121-D3E8-01C29E0C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8DDF-220A-78CD-A3E6-BFBD5325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748B8-FDF4-1B79-3651-C62B7156A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13793-719D-87D6-18F5-E583C36AB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6213-0FED-0B66-5E94-508A55DB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55FA-150D-1A46-E4E9-0C7786DA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5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B096-4E26-B346-80BC-64DE7ADB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AEDA3-D7B0-8A81-1227-1146006EA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13620-4E67-E8F6-E436-8A010C903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95B53-8D40-8D5F-1FDA-89E84D38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CD634-9FC9-B0AA-A917-0C0D181D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F7F04-A611-6887-EC59-77988107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20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6649A-0FBC-1E29-605B-0835378E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0C62A-4BF0-76AD-2D0B-2484FD61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53BE3-57E8-587C-074A-35E66DAA1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61D8F-AD2B-494B-B80C-2615A14DCC88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ABC0F-3969-482A-75C9-461ED37E5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4E0BA-3E8D-EBF8-87D1-5B60AB76E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DB3FD-1FF8-4942-99B0-1B987C4E0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0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5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jpe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fog, sunrise, outdoor&#10;&#10;Description automatically generated">
            <a:extLst>
              <a:ext uri="{FF2B5EF4-FFF2-40B4-BE49-F238E27FC236}">
                <a16:creationId xmlns:a16="http://schemas.microsoft.com/office/drawing/2014/main" id="{49CE4B25-092F-32B2-493E-7E9A03CFC5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Subtitle 13">
            <a:extLst>
              <a:ext uri="{FF2B5EF4-FFF2-40B4-BE49-F238E27FC236}">
                <a16:creationId xmlns:a16="http://schemas.microsoft.com/office/drawing/2014/main" id="{57408446-F843-50E7-CC37-C7807C1D560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3563" y="1857375"/>
            <a:ext cx="11064875" cy="830263"/>
          </a:xfrm>
        </p:spPr>
        <p:txBody>
          <a:bodyPr lIns="0" tIns="0" rIns="0" bIns="0">
            <a:spAutoFit/>
          </a:bodyPr>
          <a:lstStyle/>
          <a:p>
            <a:pPr marL="0" indent="0" algn="ctr">
              <a:buNone/>
            </a:pPr>
            <a:r>
              <a:rPr lang="en-GB" sz="6000" spc="300" dirty="0">
                <a:solidFill>
                  <a:schemeClr val="bg1"/>
                </a:solidFill>
                <a:latin typeface="Lato Light" panose="020F0302020204030203" pitchFamily="34" charset="77"/>
              </a:rPr>
              <a:t>WHY WE SHOULD GO TO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2CBD635-1A1B-6F7D-A12E-6E0C966D602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0638" y="7145338"/>
            <a:ext cx="12171362" cy="2387600"/>
          </a:xfrm>
        </p:spPr>
        <p:txBody>
          <a:bodyPr anchor="ctr">
            <a:noAutofit/>
          </a:bodyPr>
          <a:lstStyle/>
          <a:p>
            <a:pPr algn="ctr"/>
            <a:r>
              <a:rPr lang="en-GB" sz="24000" b="1" dirty="0">
                <a:solidFill>
                  <a:schemeClr val="bg1"/>
                </a:solidFill>
                <a:latin typeface="Playfair Display Black" pitchFamily="2" charset="77"/>
              </a:rPr>
              <a:t>DUBAI</a:t>
            </a:r>
          </a:p>
        </p:txBody>
      </p:sp>
      <p:pic>
        <p:nvPicPr>
          <p:cNvPr id="8" name="Picture 7" descr="A picture containing tower, snow, skyscraper, skyline&#10;&#10;Description automatically generated">
            <a:extLst>
              <a:ext uri="{FF2B5EF4-FFF2-40B4-BE49-F238E27FC236}">
                <a16:creationId xmlns:a16="http://schemas.microsoft.com/office/drawing/2014/main" id="{05BC6BAA-8FBD-7668-CCA8-EECE7C8A9B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774" y="2821415"/>
            <a:ext cx="10498397" cy="55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8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outdoor, water, building&#10;&#10;Description automatically generated">
            <a:extLst>
              <a:ext uri="{FF2B5EF4-FFF2-40B4-BE49-F238E27FC236}">
                <a16:creationId xmlns:a16="http://schemas.microsoft.com/office/drawing/2014/main" id="{1011625F-7ACB-6B21-3573-5A0A9BCC5B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5800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49584B-3BA2-DAAD-0262-8934E8AF54E8}"/>
              </a:ext>
            </a:extLst>
          </p:cNvPr>
          <p:cNvSpPr txBox="1">
            <a:spLocks/>
          </p:cNvSpPr>
          <p:nvPr/>
        </p:nvSpPr>
        <p:spPr>
          <a:xfrm>
            <a:off x="563563" y="7770211"/>
            <a:ext cx="11064875" cy="6463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spc="300" dirty="0">
                <a:solidFill>
                  <a:schemeClr val="bg1"/>
                </a:solidFill>
                <a:latin typeface="Lato Light" panose="020F0302020204030203" pitchFamily="34" charset="77"/>
              </a:rPr>
              <a:t>ACCOMODATION</a:t>
            </a:r>
            <a:endParaRPr lang="en-GB" spc="3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pic>
        <p:nvPicPr>
          <p:cNvPr id="4" name="Picture 3" descr="A picture containing building, landmark, outdoor, night&#10;&#10;Description automatically generated">
            <a:extLst>
              <a:ext uri="{FF2B5EF4-FFF2-40B4-BE49-F238E27FC236}">
                <a16:creationId xmlns:a16="http://schemas.microsoft.com/office/drawing/2014/main" id="{36D8779C-6601-8FBA-31B6-5AD10819DC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50973"/>
            <a:ext cx="12192000" cy="6265026"/>
          </a:xfrm>
          <a:prstGeom prst="rect">
            <a:avLst/>
          </a:prstGeom>
        </p:spPr>
      </p:pic>
      <p:pic>
        <p:nvPicPr>
          <p:cNvPr id="10" name="Picture 9" descr="A picture containing sky, fog, sunrise, outdoor&#10;&#10;Description automatically generated">
            <a:extLst>
              <a:ext uri="{FF2B5EF4-FFF2-40B4-BE49-F238E27FC236}">
                <a16:creationId xmlns:a16="http://schemas.microsoft.com/office/drawing/2014/main" id="{49CE4B25-092F-32B2-493E-7E9A03CFC5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2CBD635-1A1B-6F7D-A12E-6E0C966D602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319" y="1930400"/>
            <a:ext cx="12171362" cy="2387600"/>
          </a:xfrm>
        </p:spPr>
        <p:txBody>
          <a:bodyPr anchor="ctr">
            <a:noAutofit/>
          </a:bodyPr>
          <a:lstStyle/>
          <a:p>
            <a:pPr algn="ctr"/>
            <a:r>
              <a:rPr lang="en-GB" sz="24000" b="1" dirty="0">
                <a:solidFill>
                  <a:schemeClr val="bg1"/>
                </a:solidFill>
                <a:latin typeface="Playfair Display Black" pitchFamily="2" charset="77"/>
              </a:rPr>
              <a:t>DUBAI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57408446-F843-50E7-CC37-C7807C1D560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920750"/>
            <a:ext cx="9144000" cy="444500"/>
          </a:xfrm>
        </p:spPr>
        <p:txBody>
          <a:bodyPr lIns="0" tIns="0" rIns="0" bIns="0">
            <a:spAutoFit/>
          </a:bodyPr>
          <a:lstStyle/>
          <a:p>
            <a:pPr marL="0" indent="0" algn="ctr">
              <a:buNone/>
            </a:pPr>
            <a:r>
              <a:rPr lang="en-GB" sz="3200" spc="300" dirty="0">
                <a:solidFill>
                  <a:schemeClr val="bg1"/>
                </a:solidFill>
                <a:latin typeface="Lato Light" panose="020F0302020204030203" pitchFamily="34" charset="77"/>
              </a:rPr>
              <a:t>WHY WE SHOULD GO TO</a:t>
            </a:r>
          </a:p>
        </p:txBody>
      </p:sp>
      <p:pic>
        <p:nvPicPr>
          <p:cNvPr id="8" name="Picture 7" descr="A picture containing tower, snow, skyscraper, skyline&#10;&#10;Description automatically generated">
            <a:extLst>
              <a:ext uri="{FF2B5EF4-FFF2-40B4-BE49-F238E27FC236}">
                <a16:creationId xmlns:a16="http://schemas.microsoft.com/office/drawing/2014/main" id="{05BC6BAA-8FBD-7668-CCA8-EECE7C8A9B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87983"/>
            <a:ext cx="10761785" cy="60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0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, water, building&#10;&#10;Description automatically generated">
            <a:extLst>
              <a:ext uri="{FF2B5EF4-FFF2-40B4-BE49-F238E27FC236}">
                <a16:creationId xmlns:a16="http://schemas.microsoft.com/office/drawing/2014/main" id="{A7CDD652-BB7E-5CC9-4073-D2300E0BCD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CC3E25B-EC3F-C338-C3F4-74D2B6C4045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3563" y="912211"/>
            <a:ext cx="11064875" cy="1311275"/>
          </a:xfrm>
        </p:spPr>
        <p:txBody>
          <a:bodyPr vert="horz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GB" sz="8800" spc="300" dirty="0">
                <a:solidFill>
                  <a:schemeClr val="bg1"/>
                </a:solidFill>
                <a:latin typeface="Lato Light" panose="020F0302020204030203" pitchFamily="34" charset="77"/>
              </a:rPr>
              <a:t>ACCOMODATION</a:t>
            </a:r>
            <a:endParaRPr lang="en-GB" sz="6600" spc="3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C706AEE-60A5-7439-E546-F509E9F11810}"/>
              </a:ext>
            </a:extLst>
          </p:cNvPr>
          <p:cNvSpPr txBox="1">
            <a:spLocks/>
          </p:cNvSpPr>
          <p:nvPr/>
        </p:nvSpPr>
        <p:spPr>
          <a:xfrm>
            <a:off x="1066800" y="7257715"/>
            <a:ext cx="10058400" cy="183742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600" b="1" dirty="0">
                <a:solidFill>
                  <a:schemeClr val="bg1"/>
                </a:solidFill>
                <a:latin typeface="Playfair Display Black" pitchFamily="2" charset="77"/>
              </a:rPr>
              <a:t>ATLANTIS</a:t>
            </a:r>
          </a:p>
        </p:txBody>
      </p:sp>
      <p:pic>
        <p:nvPicPr>
          <p:cNvPr id="5" name="Picture 4" descr="A picture containing building, landmark, outdoor, night&#10;&#10;Description automatically generated">
            <a:extLst>
              <a:ext uri="{FF2B5EF4-FFF2-40B4-BE49-F238E27FC236}">
                <a16:creationId xmlns:a16="http://schemas.microsoft.com/office/drawing/2014/main" id="{9954D071-9740-411E-BE22-3311C1D04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2974"/>
            <a:ext cx="12192000" cy="6265026"/>
          </a:xfrm>
          <a:prstGeom prst="rect">
            <a:avLst/>
          </a:prstGeom>
        </p:spPr>
      </p:pic>
      <p:pic>
        <p:nvPicPr>
          <p:cNvPr id="27" name="Picture 26" descr="A picture containing sky, fog, sunrise, outdoor&#10;&#10;Description automatically generated">
            <a:extLst>
              <a:ext uri="{FF2B5EF4-FFF2-40B4-BE49-F238E27FC236}">
                <a16:creationId xmlns:a16="http://schemas.microsoft.com/office/drawing/2014/main" id="{E6651D70-E733-CD7F-8F3E-95A9FAEC8A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57999"/>
            <a:ext cx="12192000" cy="6857999"/>
          </a:xfrm>
          <a:prstGeom prst="rect">
            <a:avLst/>
          </a:prstGeom>
        </p:spPr>
      </p:pic>
      <p:sp>
        <p:nvSpPr>
          <p:cNvPr id="28" name="Title 12">
            <a:extLst>
              <a:ext uri="{FF2B5EF4-FFF2-40B4-BE49-F238E27FC236}">
                <a16:creationId xmlns:a16="http://schemas.microsoft.com/office/drawing/2014/main" id="{0DABE9CC-5BF1-9322-58CA-8A88084F1AC0}"/>
              </a:ext>
            </a:extLst>
          </p:cNvPr>
          <p:cNvSpPr txBox="1">
            <a:spLocks/>
          </p:cNvSpPr>
          <p:nvPr/>
        </p:nvSpPr>
        <p:spPr>
          <a:xfrm>
            <a:off x="10319" y="-7968499"/>
            <a:ext cx="121713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0" b="1">
                <a:solidFill>
                  <a:schemeClr val="bg1"/>
                </a:solidFill>
                <a:latin typeface="Playfair Display Black" pitchFamily="2" charset="77"/>
              </a:rPr>
              <a:t>DUBAI</a:t>
            </a:r>
            <a:endParaRPr lang="en-GB" sz="24000" b="1" dirty="0">
              <a:solidFill>
                <a:schemeClr val="bg1"/>
              </a:solidFill>
              <a:latin typeface="Playfair Display Black" pitchFamily="2" charset="77"/>
            </a:endParaRPr>
          </a:p>
        </p:txBody>
      </p:sp>
      <p:sp>
        <p:nvSpPr>
          <p:cNvPr id="29" name="Subtitle 13">
            <a:extLst>
              <a:ext uri="{FF2B5EF4-FFF2-40B4-BE49-F238E27FC236}">
                <a16:creationId xmlns:a16="http://schemas.microsoft.com/office/drawing/2014/main" id="{2CE57B71-2B8B-ABED-7805-E04B31783601}"/>
              </a:ext>
            </a:extLst>
          </p:cNvPr>
          <p:cNvSpPr txBox="1">
            <a:spLocks/>
          </p:cNvSpPr>
          <p:nvPr/>
        </p:nvSpPr>
        <p:spPr>
          <a:xfrm>
            <a:off x="1524000" y="-8978149"/>
            <a:ext cx="9144000" cy="44450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200" spc="300">
                <a:solidFill>
                  <a:schemeClr val="bg1"/>
                </a:solidFill>
                <a:latin typeface="Lato Light" panose="020F0302020204030203" pitchFamily="34" charset="77"/>
              </a:rPr>
              <a:t>WHY WE SHOULD GO TO</a:t>
            </a:r>
            <a:endParaRPr lang="en-GB" sz="3200" spc="3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  <p:pic>
        <p:nvPicPr>
          <p:cNvPr id="30" name="Picture 29" descr="A picture containing tower, snow, skyscraper, skyline&#10;&#10;Description automatically generated">
            <a:extLst>
              <a:ext uri="{FF2B5EF4-FFF2-40B4-BE49-F238E27FC236}">
                <a16:creationId xmlns:a16="http://schemas.microsoft.com/office/drawing/2014/main" id="{D354B52F-7987-DB3A-1A3E-C78D4800B6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070017"/>
            <a:ext cx="10761785" cy="60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6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outdoor, water, building&#10;&#10;Description automatically generated">
            <a:extLst>
              <a:ext uri="{FF2B5EF4-FFF2-40B4-BE49-F238E27FC236}">
                <a16:creationId xmlns:a16="http://schemas.microsoft.com/office/drawing/2014/main" id="{A7CDD652-BB7E-5CC9-4073-D2300E0BCD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FA22F-6D96-95AB-6504-8C8F00AEDBC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66800" y="2681288"/>
            <a:ext cx="10058400" cy="1836737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GB" sz="12600" b="1" dirty="0">
                <a:solidFill>
                  <a:schemeClr val="bg1"/>
                </a:solidFill>
                <a:latin typeface="Playfair Display Black" pitchFamily="2" charset="77"/>
              </a:rPr>
              <a:t>THE PALM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3E25B-EC3F-C338-C3F4-74D2B6C4045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-1068388"/>
            <a:ext cx="9144000" cy="590550"/>
          </a:xfrm>
        </p:spPr>
        <p:txBody>
          <a:bodyPr vert="horz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GB" sz="3600" spc="300" dirty="0">
                <a:solidFill>
                  <a:schemeClr val="bg1"/>
                </a:solidFill>
                <a:latin typeface="Lato Light" panose="020F0302020204030203" pitchFamily="34" charset="77"/>
              </a:rPr>
              <a:t>ACCOMODATION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51BDB2-ACDA-168C-3BDF-714584B2E3FF}"/>
              </a:ext>
            </a:extLst>
          </p:cNvPr>
          <p:cNvSpPr txBox="1">
            <a:spLocks/>
          </p:cNvSpPr>
          <p:nvPr/>
        </p:nvSpPr>
        <p:spPr>
          <a:xfrm>
            <a:off x="1066800" y="1173623"/>
            <a:ext cx="10058400" cy="183742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600" b="1" dirty="0">
                <a:solidFill>
                  <a:schemeClr val="bg1"/>
                </a:solidFill>
                <a:latin typeface="Playfair Display Black" pitchFamily="2" charset="77"/>
              </a:rPr>
              <a:t>ATLANTIS</a:t>
            </a:r>
          </a:p>
        </p:txBody>
      </p:sp>
      <p:pic>
        <p:nvPicPr>
          <p:cNvPr id="5" name="Picture 4" descr="A picture containing building, landmark, outdoor, night&#10;&#10;Description automatically generated">
            <a:extLst>
              <a:ext uri="{FF2B5EF4-FFF2-40B4-BE49-F238E27FC236}">
                <a16:creationId xmlns:a16="http://schemas.microsoft.com/office/drawing/2014/main" id="{9954D071-9740-411E-BE22-3311C1D04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106"/>
          <a:stretch/>
        </p:blipFill>
        <p:spPr>
          <a:xfrm>
            <a:off x="1882305" y="2896192"/>
            <a:ext cx="8542929" cy="3816825"/>
          </a:xfrm>
          <a:prstGeom prst="rect">
            <a:avLst/>
          </a:prstGeom>
        </p:spPr>
      </p:pic>
      <p:pic>
        <p:nvPicPr>
          <p:cNvPr id="6" name="Picture 5" descr="A picture containing skyscraper, building, city, sky&#10;&#10;Description automatically generated">
            <a:extLst>
              <a:ext uri="{FF2B5EF4-FFF2-40B4-BE49-F238E27FC236}">
                <a16:creationId xmlns:a16="http://schemas.microsoft.com/office/drawing/2014/main" id="{80E82EFE-30DE-6074-73C5-FDF00F0840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6858000"/>
            <a:ext cx="12191997" cy="6858000"/>
          </a:xfrm>
          <a:prstGeom prst="rect">
            <a:avLst/>
          </a:prstGeom>
        </p:spPr>
      </p:pic>
      <p:pic>
        <p:nvPicPr>
          <p:cNvPr id="8" name="Picture 7" descr="A picture containing skyscraper, building, metropolis, landmark&#10;&#10;Description automatically generated">
            <a:extLst>
              <a:ext uri="{FF2B5EF4-FFF2-40B4-BE49-F238E27FC236}">
                <a16:creationId xmlns:a16="http://schemas.microsoft.com/office/drawing/2014/main" id="{786537F8-841E-D416-0999-6BE48E5C29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1576" b="10902"/>
          <a:stretch/>
        </p:blipFill>
        <p:spPr>
          <a:xfrm>
            <a:off x="-2829151" y="6858000"/>
            <a:ext cx="17850304" cy="10040798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BA7547B1-A073-E85E-E8C4-7F3BB2A0F0CC}"/>
              </a:ext>
            </a:extLst>
          </p:cNvPr>
          <p:cNvSpPr txBox="1">
            <a:spLocks/>
          </p:cNvSpPr>
          <p:nvPr/>
        </p:nvSpPr>
        <p:spPr>
          <a:xfrm>
            <a:off x="1066800" y="9936134"/>
            <a:ext cx="10058400" cy="7017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spc="300">
                <a:solidFill>
                  <a:schemeClr val="bg1"/>
                </a:solidFill>
                <a:latin typeface="Lato Light" panose="020F0302020204030203" pitchFamily="34" charset="77"/>
              </a:rPr>
              <a:t>WORLD’S TALLEST BUILDING</a:t>
            </a:r>
            <a:endParaRPr lang="en-GB" sz="4400" spc="300" dirty="0">
              <a:solidFill>
                <a:schemeClr val="bg1"/>
              </a:solidFill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6854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y, outdoor, water, building&#10;&#10;Description automatically generated">
            <a:extLst>
              <a:ext uri="{FF2B5EF4-FFF2-40B4-BE49-F238E27FC236}">
                <a16:creationId xmlns:a16="http://schemas.microsoft.com/office/drawing/2014/main" id="{496036AF-542A-B427-A370-23414792C2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5800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BBE1825-DA72-995F-EDD4-E3AAF5DE1C6B}"/>
              </a:ext>
            </a:extLst>
          </p:cNvPr>
          <p:cNvSpPr txBox="1">
            <a:spLocks/>
          </p:cNvSpPr>
          <p:nvPr/>
        </p:nvSpPr>
        <p:spPr>
          <a:xfrm>
            <a:off x="1066800" y="-6384300"/>
            <a:ext cx="10058400" cy="183742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600" b="1">
                <a:solidFill>
                  <a:schemeClr val="bg1"/>
                </a:solidFill>
                <a:latin typeface="Playfair Display Black" pitchFamily="2" charset="77"/>
              </a:rPr>
              <a:t>THE PALM</a:t>
            </a:r>
            <a:endParaRPr lang="en-GB" sz="12600" b="1" dirty="0">
              <a:solidFill>
                <a:schemeClr val="bg1"/>
              </a:solidFill>
              <a:latin typeface="Playfair Display Black" pitchFamily="2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6E5DF5-4C32-FDE9-3CA2-F4A62C906F9F}"/>
              </a:ext>
            </a:extLst>
          </p:cNvPr>
          <p:cNvSpPr txBox="1">
            <a:spLocks/>
          </p:cNvSpPr>
          <p:nvPr/>
        </p:nvSpPr>
        <p:spPr>
          <a:xfrm>
            <a:off x="1066800" y="-7891550"/>
            <a:ext cx="10058400" cy="183742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600" b="1" dirty="0">
                <a:solidFill>
                  <a:schemeClr val="bg1"/>
                </a:solidFill>
                <a:latin typeface="Playfair Display Black" pitchFamily="2" charset="77"/>
              </a:rPr>
              <a:t>ATLANTIS</a:t>
            </a:r>
          </a:p>
        </p:txBody>
      </p:sp>
      <p:pic>
        <p:nvPicPr>
          <p:cNvPr id="15" name="Picture 14" descr="A picture containing building, landmark, outdoor, night&#10;&#10;Description automatically generated">
            <a:extLst>
              <a:ext uri="{FF2B5EF4-FFF2-40B4-BE49-F238E27FC236}">
                <a16:creationId xmlns:a16="http://schemas.microsoft.com/office/drawing/2014/main" id="{4382395D-21D5-07FF-0396-CB3EB56ACB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106"/>
          <a:stretch/>
        </p:blipFill>
        <p:spPr>
          <a:xfrm>
            <a:off x="1866539" y="-3971093"/>
            <a:ext cx="8542929" cy="3816825"/>
          </a:xfrm>
          <a:prstGeom prst="rect">
            <a:avLst/>
          </a:prstGeom>
        </p:spPr>
      </p:pic>
      <p:pic>
        <p:nvPicPr>
          <p:cNvPr id="9" name="Picture 8" descr="A picture containing skyscraper, building, city, sky&#10;&#10;Description automatically generated">
            <a:extLst>
              <a:ext uri="{FF2B5EF4-FFF2-40B4-BE49-F238E27FC236}">
                <a16:creationId xmlns:a16="http://schemas.microsoft.com/office/drawing/2014/main" id="{C8004ACF-1C02-0C82-0E96-7C46729301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1B6FF8-81AB-2B3E-9760-CEFF1E08F7D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3563" y="12623800"/>
            <a:ext cx="11064875" cy="2447925"/>
          </a:xfrm>
        </p:spPr>
        <p:txBody>
          <a:bodyPr>
            <a:spAutoFit/>
          </a:bodyPr>
          <a:lstStyle/>
          <a:p>
            <a:pPr algn="ctr"/>
            <a:r>
              <a:rPr lang="en-GB" sz="17000" b="1" dirty="0">
                <a:solidFill>
                  <a:schemeClr val="bg1"/>
                </a:solidFill>
                <a:latin typeface="Playfair Display Black" pitchFamily="2" charset="77"/>
              </a:rPr>
              <a:t>KHALIFA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E0EC1B5-2F0F-2067-5140-6D939A853302}"/>
              </a:ext>
            </a:extLst>
          </p:cNvPr>
          <p:cNvSpPr txBox="1">
            <a:spLocks/>
          </p:cNvSpPr>
          <p:nvPr/>
        </p:nvSpPr>
        <p:spPr>
          <a:xfrm>
            <a:off x="563880" y="7740869"/>
            <a:ext cx="11064240" cy="2446824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000" b="1" dirty="0">
                <a:solidFill>
                  <a:schemeClr val="bg1"/>
                </a:solidFill>
                <a:latin typeface="Playfair Display Black" pitchFamily="2" charset="77"/>
              </a:rPr>
              <a:t>BURJ</a:t>
            </a:r>
          </a:p>
        </p:txBody>
      </p:sp>
      <p:pic>
        <p:nvPicPr>
          <p:cNvPr id="7" name="Picture 6" descr="A picture containing skyscraper, building, metropolis, landmark&#10;&#10;Description automatically generated">
            <a:extLst>
              <a:ext uri="{FF2B5EF4-FFF2-40B4-BE49-F238E27FC236}">
                <a16:creationId xmlns:a16="http://schemas.microsoft.com/office/drawing/2014/main" id="{CB5BC86C-CC81-490C-C5E2-1B6FC2B071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1576" b="10902"/>
          <a:stretch/>
        </p:blipFill>
        <p:spPr>
          <a:xfrm>
            <a:off x="3" y="1"/>
            <a:ext cx="12191997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7CA57067-199A-AE3B-DC65-0DB76B9DB2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6800" y="3078163"/>
            <a:ext cx="10058400" cy="701675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GB" sz="4400" spc="300" dirty="0">
                <a:solidFill>
                  <a:schemeClr val="bg1"/>
                </a:solidFill>
                <a:latin typeface="Lato Light" panose="020F0302020204030203" pitchFamily="34" charset="77"/>
              </a:rPr>
              <a:t>WORLD’S TALLEST BUILDING</a:t>
            </a:r>
          </a:p>
        </p:txBody>
      </p:sp>
    </p:spTree>
    <p:extLst>
      <p:ext uri="{BB962C8B-B14F-4D97-AF65-F5344CB8AC3E}">
        <p14:creationId xmlns:p14="http://schemas.microsoft.com/office/powerpoint/2010/main" val="421240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scraper, building, city, sky&#10;&#10;Description automatically generated">
            <a:extLst>
              <a:ext uri="{FF2B5EF4-FFF2-40B4-BE49-F238E27FC236}">
                <a16:creationId xmlns:a16="http://schemas.microsoft.com/office/drawing/2014/main" id="{C8004ACF-1C02-0C82-0E96-7C46729301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1B6FF8-81AB-2B3E-9760-CEFF1E08F7D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3563" y="4003675"/>
            <a:ext cx="11064875" cy="2447925"/>
          </a:xfrm>
        </p:spPr>
        <p:txBody>
          <a:bodyPr>
            <a:spAutoFit/>
          </a:bodyPr>
          <a:lstStyle/>
          <a:p>
            <a:pPr algn="ctr"/>
            <a:r>
              <a:rPr lang="en-GB" sz="17000" b="1" dirty="0">
                <a:solidFill>
                  <a:schemeClr val="bg1"/>
                </a:solidFill>
                <a:latin typeface="Playfair Display Black" pitchFamily="2" charset="77"/>
              </a:rPr>
              <a:t>KHALIFA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A57067-199A-AE3B-DC65-0DB76B9DB2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1042988"/>
            <a:ext cx="9144000" cy="536575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GB" sz="3200" spc="300" dirty="0">
                <a:solidFill>
                  <a:schemeClr val="bg1"/>
                </a:solidFill>
                <a:latin typeface="Lato Light" panose="020F0302020204030203" pitchFamily="34" charset="77"/>
              </a:rPr>
              <a:t>WORLD’S TALLEST BUILDING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E0EC1B5-2F0F-2067-5140-6D939A853302}"/>
              </a:ext>
            </a:extLst>
          </p:cNvPr>
          <p:cNvSpPr txBox="1">
            <a:spLocks/>
          </p:cNvSpPr>
          <p:nvPr/>
        </p:nvSpPr>
        <p:spPr>
          <a:xfrm>
            <a:off x="563880" y="1920702"/>
            <a:ext cx="11064240" cy="2446824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000" b="1" dirty="0">
                <a:solidFill>
                  <a:schemeClr val="bg1"/>
                </a:solidFill>
                <a:latin typeface="Playfair Display Black" pitchFamily="2" charset="77"/>
              </a:rPr>
              <a:t>BURJ</a:t>
            </a:r>
          </a:p>
        </p:txBody>
      </p:sp>
      <p:pic>
        <p:nvPicPr>
          <p:cNvPr id="7" name="Picture 6" descr="A picture containing skyscraper, building, metropolis, landmark&#10;&#10;Description automatically generated">
            <a:extLst>
              <a:ext uri="{FF2B5EF4-FFF2-40B4-BE49-F238E27FC236}">
                <a16:creationId xmlns:a16="http://schemas.microsoft.com/office/drawing/2014/main" id="{CB5BC86C-CC81-490C-C5E2-1B6FC2B071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  <p:pic>
        <p:nvPicPr>
          <p:cNvPr id="2" name="Picture 1" descr="A picture containing dune, nature, sand dune, desert&#10;&#10;Description automatically generated">
            <a:extLst>
              <a:ext uri="{FF2B5EF4-FFF2-40B4-BE49-F238E27FC236}">
                <a16:creationId xmlns:a16="http://schemas.microsoft.com/office/drawing/2014/main" id="{AD9BA0D6-BC22-E5EA-576D-C4BE9D1CB6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858000"/>
            <a:ext cx="12204047" cy="6858000"/>
          </a:xfrm>
          <a:prstGeom prst="rect">
            <a:avLst/>
          </a:prstGeom>
        </p:spPr>
      </p:pic>
      <p:pic>
        <p:nvPicPr>
          <p:cNvPr id="3" name="Picture 2" descr="A picture containing dune, nature&#10;&#10;Description automatically generated">
            <a:extLst>
              <a:ext uri="{FF2B5EF4-FFF2-40B4-BE49-F238E27FC236}">
                <a16:creationId xmlns:a16="http://schemas.microsoft.com/office/drawing/2014/main" id="{D9F00510-F506-5BB6-2A17-1201FA5C43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45" r="13036" b="11756"/>
          <a:stretch/>
        </p:blipFill>
        <p:spPr>
          <a:xfrm>
            <a:off x="-2817105" y="7265029"/>
            <a:ext cx="17850304" cy="6539513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E9337A4-FCF4-4712-EC0F-740F418C6381}"/>
              </a:ext>
            </a:extLst>
          </p:cNvPr>
          <p:cNvSpPr txBox="1">
            <a:spLocks/>
          </p:cNvSpPr>
          <p:nvPr/>
        </p:nvSpPr>
        <p:spPr>
          <a:xfrm>
            <a:off x="563880" y="8290376"/>
            <a:ext cx="11064240" cy="291772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400" b="1" dirty="0">
                <a:solidFill>
                  <a:schemeClr val="bg1"/>
                </a:solidFill>
                <a:latin typeface="Playfair Display Black" pitchFamily="2" charset="77"/>
              </a:rPr>
              <a:t>SAFARI</a:t>
            </a:r>
          </a:p>
        </p:txBody>
      </p:sp>
      <p:pic>
        <p:nvPicPr>
          <p:cNvPr id="8" name="Picture 7" descr="A picture containing nature, dune, screenshot, desert&#10;&#10;Description automatically generated">
            <a:extLst>
              <a:ext uri="{FF2B5EF4-FFF2-40B4-BE49-F238E27FC236}">
                <a16:creationId xmlns:a16="http://schemas.microsoft.com/office/drawing/2014/main" id="{F0BB294D-27EB-2E0B-F8B4-388B7A256A1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46" t="-1" r="13036" b="15156"/>
          <a:stretch/>
        </p:blipFill>
        <p:spPr>
          <a:xfrm>
            <a:off x="-4691391" y="7150620"/>
            <a:ext cx="21598873" cy="5900942"/>
          </a:xfrm>
          <a:prstGeom prst="rect">
            <a:avLst/>
          </a:prstGeo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92CBBD2A-2F71-45AD-4594-CDDC01F9EA40}"/>
              </a:ext>
            </a:extLst>
          </p:cNvPr>
          <p:cNvSpPr txBox="1">
            <a:spLocks/>
          </p:cNvSpPr>
          <p:nvPr/>
        </p:nvSpPr>
        <p:spPr>
          <a:xfrm>
            <a:off x="1066800" y="11066723"/>
            <a:ext cx="10058400" cy="7571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pc="300" dirty="0">
                <a:solidFill>
                  <a:schemeClr val="bg1"/>
                </a:solidFill>
                <a:latin typeface="Lato Light" panose="020F0302020204030203" pitchFamily="34" charset="77"/>
              </a:rPr>
              <a:t>CAMEL: RIDING | DUNE BASHING | HENNA PAINTING</a:t>
            </a:r>
            <a:br>
              <a:rPr lang="en-GB" spc="300" dirty="0">
                <a:solidFill>
                  <a:schemeClr val="bg1"/>
                </a:solidFill>
                <a:latin typeface="Lato Light" panose="020F0302020204030203" pitchFamily="34" charset="77"/>
              </a:rPr>
            </a:br>
            <a:r>
              <a:rPr lang="en-GB" spc="300" dirty="0">
                <a:solidFill>
                  <a:schemeClr val="bg1"/>
                </a:solidFill>
                <a:latin typeface="Lato Light" panose="020F0302020204030203" pitchFamily="34" charset="77"/>
              </a:rPr>
              <a:t>SUNSET VIEWS | SHISHA | BELLY DANCING SHOW</a:t>
            </a:r>
          </a:p>
        </p:txBody>
      </p:sp>
    </p:spTree>
    <p:extLst>
      <p:ext uri="{BB962C8B-B14F-4D97-AF65-F5344CB8AC3E}">
        <p14:creationId xmlns:p14="http://schemas.microsoft.com/office/powerpoint/2010/main" val="61486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une, nature, sand dune, desert&#10;&#10;Description automatically generated">
            <a:extLst>
              <a:ext uri="{FF2B5EF4-FFF2-40B4-BE49-F238E27FC236}">
                <a16:creationId xmlns:a16="http://schemas.microsoft.com/office/drawing/2014/main" id="{2E26B4C9-CE06-227C-7789-2CC0C755D8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04047" cy="6858000"/>
          </a:xfrm>
          <a:prstGeom prst="rect">
            <a:avLst/>
          </a:prstGeom>
        </p:spPr>
      </p:pic>
      <p:pic>
        <p:nvPicPr>
          <p:cNvPr id="9" name="Picture 8" descr="A picture containing skyscraper, building, city, sky&#10;&#10;Description automatically generated">
            <a:extLst>
              <a:ext uri="{FF2B5EF4-FFF2-40B4-BE49-F238E27FC236}">
                <a16:creationId xmlns:a16="http://schemas.microsoft.com/office/drawing/2014/main" id="{C8004ACF-1C02-0C82-0E96-7C46729301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-6858000"/>
            <a:ext cx="12191997" cy="6858000"/>
          </a:xfrm>
          <a:prstGeom prst="rect">
            <a:avLst/>
          </a:prstGeom>
        </p:spPr>
      </p:pic>
      <p:pic>
        <p:nvPicPr>
          <p:cNvPr id="3" name="Picture 2" descr="A picture containing dune, nature&#10;&#10;Description automatically generated">
            <a:extLst>
              <a:ext uri="{FF2B5EF4-FFF2-40B4-BE49-F238E27FC236}">
                <a16:creationId xmlns:a16="http://schemas.microsoft.com/office/drawing/2014/main" id="{FCFEE9FB-2AE1-E55C-FC60-1D78B0D27B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45" r="13036" b="11756"/>
          <a:stretch/>
        </p:blipFill>
        <p:spPr>
          <a:xfrm>
            <a:off x="12049" y="2391425"/>
            <a:ext cx="12191997" cy="4466575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55CC7DB0-35EE-86FB-334A-52B6251867AD}"/>
              </a:ext>
            </a:extLst>
          </p:cNvPr>
          <p:cNvSpPr txBox="1">
            <a:spLocks/>
          </p:cNvSpPr>
          <p:nvPr/>
        </p:nvSpPr>
        <p:spPr>
          <a:xfrm>
            <a:off x="563880" y="1793297"/>
            <a:ext cx="11064240" cy="291772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400" b="1" dirty="0">
                <a:solidFill>
                  <a:schemeClr val="bg1"/>
                </a:solidFill>
                <a:latin typeface="Playfair Display Black" pitchFamily="2" charset="77"/>
              </a:rPr>
              <a:t>SAFARI</a:t>
            </a:r>
          </a:p>
        </p:txBody>
      </p:sp>
      <p:pic>
        <p:nvPicPr>
          <p:cNvPr id="12" name="Picture 11" descr="A picture containing nature, dune, screenshot, desert&#10;&#10;Description automatically generated">
            <a:extLst>
              <a:ext uri="{FF2B5EF4-FFF2-40B4-BE49-F238E27FC236}">
                <a16:creationId xmlns:a16="http://schemas.microsoft.com/office/drawing/2014/main" id="{1351072D-05BC-4995-4D1F-4BCADC5ED6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46" t="-1" r="13036" b="15156"/>
          <a:stretch/>
        </p:blipFill>
        <p:spPr>
          <a:xfrm>
            <a:off x="12045" y="3527072"/>
            <a:ext cx="12192001" cy="3330928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651F83A1-D553-5E4D-1CCE-3096C857168A}"/>
              </a:ext>
            </a:extLst>
          </p:cNvPr>
          <p:cNvSpPr txBox="1">
            <a:spLocks/>
          </p:cNvSpPr>
          <p:nvPr/>
        </p:nvSpPr>
        <p:spPr>
          <a:xfrm>
            <a:off x="1066800" y="5405944"/>
            <a:ext cx="10058400" cy="7571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pc="300" dirty="0">
                <a:solidFill>
                  <a:schemeClr val="bg1"/>
                </a:solidFill>
                <a:latin typeface="Lato Light" panose="020F0302020204030203" pitchFamily="34" charset="77"/>
              </a:rPr>
              <a:t>CAMEL: RIDING | DUNE BASHING | HENNA PAINTING</a:t>
            </a:r>
            <a:br>
              <a:rPr lang="en-GB" spc="300" dirty="0">
                <a:solidFill>
                  <a:schemeClr val="bg1"/>
                </a:solidFill>
                <a:latin typeface="Lato Light" panose="020F0302020204030203" pitchFamily="34" charset="77"/>
              </a:rPr>
            </a:br>
            <a:r>
              <a:rPr lang="en-GB" spc="300" dirty="0">
                <a:solidFill>
                  <a:schemeClr val="bg1"/>
                </a:solidFill>
                <a:latin typeface="Lato Light" panose="020F0302020204030203" pitchFamily="34" charset="77"/>
              </a:rPr>
              <a:t>SUNSET VIEWS | SHISHA | BELLY DANCING SHOW</a:t>
            </a:r>
          </a:p>
        </p:txBody>
      </p:sp>
      <p:pic>
        <p:nvPicPr>
          <p:cNvPr id="21" name="Picture 20" descr="A close-up of a building&#10;&#10;Description automatically generated with medium confidence">
            <a:extLst>
              <a:ext uri="{FF2B5EF4-FFF2-40B4-BE49-F238E27FC236}">
                <a16:creationId xmlns:a16="http://schemas.microsoft.com/office/drawing/2014/main" id="{9E3E98E3-1D9E-D2A7-2EA7-978C60D23C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0" y="6858000"/>
            <a:ext cx="12192000" cy="6858000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0FC13DAF-4595-867E-A0AC-2AA7EE9EE6F4}"/>
              </a:ext>
            </a:extLst>
          </p:cNvPr>
          <p:cNvSpPr txBox="1">
            <a:spLocks/>
          </p:cNvSpPr>
          <p:nvPr/>
        </p:nvSpPr>
        <p:spPr>
          <a:xfrm>
            <a:off x="1066800" y="-2768373"/>
            <a:ext cx="10058400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5000" b="1" dirty="0">
                <a:solidFill>
                  <a:schemeClr val="bg1"/>
                </a:solidFill>
                <a:latin typeface="Playfair Display Black" pitchFamily="2" charset="77"/>
              </a:rPr>
              <a:t>FUTURE</a:t>
            </a:r>
          </a:p>
        </p:txBody>
      </p:sp>
      <p:sp>
        <p:nvSpPr>
          <p:cNvPr id="23" name="Subtitle 4">
            <a:extLst>
              <a:ext uri="{FF2B5EF4-FFF2-40B4-BE49-F238E27FC236}">
                <a16:creationId xmlns:a16="http://schemas.microsoft.com/office/drawing/2014/main" id="{419C812C-DBDB-F054-9A08-6A13E777E170}"/>
              </a:ext>
            </a:extLst>
          </p:cNvPr>
          <p:cNvSpPr txBox="1">
            <a:spLocks/>
          </p:cNvSpPr>
          <p:nvPr/>
        </p:nvSpPr>
        <p:spPr>
          <a:xfrm>
            <a:off x="1066800" y="-9039725"/>
            <a:ext cx="10058400" cy="131112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8800" b="1" dirty="0">
                <a:solidFill>
                  <a:schemeClr val="bg1"/>
                </a:solidFill>
                <a:latin typeface="Playfair Display Black" pitchFamily="2" charset="77"/>
              </a:rPr>
              <a:t>MUSEUM OF THE </a:t>
            </a:r>
            <a:endParaRPr lang="en-GB" dirty="0"/>
          </a:p>
        </p:txBody>
      </p:sp>
      <p:pic>
        <p:nvPicPr>
          <p:cNvPr id="24" name="Picture 23" descr="A picture containing art, pattern, design, black and white&#10;&#10;Description automatically generated">
            <a:extLst>
              <a:ext uri="{FF2B5EF4-FFF2-40B4-BE49-F238E27FC236}">
                <a16:creationId xmlns:a16="http://schemas.microsoft.com/office/drawing/2014/main" id="{96D0A164-1938-2BEB-A1E1-91716CAF68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75" t="18776" r="10280" b="31490"/>
          <a:stretch/>
        </p:blipFill>
        <p:spPr>
          <a:xfrm>
            <a:off x="-3721669" y="5555309"/>
            <a:ext cx="19635338" cy="787738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1B6FF8-81AB-2B3E-9760-CEFF1E08F7D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3563" y="-7756525"/>
            <a:ext cx="11064875" cy="2446337"/>
          </a:xfrm>
        </p:spPr>
        <p:txBody>
          <a:bodyPr>
            <a:spAutoFit/>
          </a:bodyPr>
          <a:lstStyle/>
          <a:p>
            <a:pPr algn="ctr"/>
            <a:r>
              <a:rPr lang="en-GB" sz="17000" b="1" dirty="0">
                <a:solidFill>
                  <a:schemeClr val="bg1"/>
                </a:solidFill>
                <a:latin typeface="Playfair Display Black" pitchFamily="2" charset="77"/>
              </a:rPr>
              <a:t>KHALIFA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A57067-199A-AE3B-DC65-0DB76B9DB2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-9566275"/>
            <a:ext cx="9144000" cy="534987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GB" sz="3200" spc="300" dirty="0">
                <a:solidFill>
                  <a:schemeClr val="bg1"/>
                </a:solidFill>
                <a:latin typeface="Lato Light" panose="020F0302020204030203" pitchFamily="34" charset="77"/>
              </a:rPr>
              <a:t>WORLD’S TALLEST BUILDING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E0EC1B5-2F0F-2067-5140-6D939A853302}"/>
              </a:ext>
            </a:extLst>
          </p:cNvPr>
          <p:cNvSpPr txBox="1">
            <a:spLocks/>
          </p:cNvSpPr>
          <p:nvPr/>
        </p:nvSpPr>
        <p:spPr>
          <a:xfrm>
            <a:off x="563880" y="-8689491"/>
            <a:ext cx="11064240" cy="2446824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000" b="1" dirty="0">
                <a:solidFill>
                  <a:schemeClr val="bg1"/>
                </a:solidFill>
                <a:latin typeface="Playfair Display Black" pitchFamily="2" charset="77"/>
              </a:rPr>
              <a:t>BURJ</a:t>
            </a:r>
          </a:p>
        </p:txBody>
      </p:sp>
      <p:pic>
        <p:nvPicPr>
          <p:cNvPr id="7" name="Picture 6" descr="A picture containing skyscraper, building, metropolis, landmark&#10;&#10;Description automatically generated">
            <a:extLst>
              <a:ext uri="{FF2B5EF4-FFF2-40B4-BE49-F238E27FC236}">
                <a16:creationId xmlns:a16="http://schemas.microsoft.com/office/drawing/2014/main" id="{CB5BC86C-CC81-490C-C5E2-1B6FC2B071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-685800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a building&#10;&#10;Description automatically generated with medium confidence">
            <a:extLst>
              <a:ext uri="{FF2B5EF4-FFF2-40B4-BE49-F238E27FC236}">
                <a16:creationId xmlns:a16="http://schemas.microsoft.com/office/drawing/2014/main" id="{48C68ABA-EB40-8D6E-E5A3-B03DF69E5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picture containing dune, nature, sand dune, desert&#10;&#10;Description automatically generated">
            <a:extLst>
              <a:ext uri="{FF2B5EF4-FFF2-40B4-BE49-F238E27FC236}">
                <a16:creationId xmlns:a16="http://schemas.microsoft.com/office/drawing/2014/main" id="{B5A80557-D818-52EC-D0DA-1ED09079B1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6858000"/>
            <a:ext cx="12204047" cy="6858000"/>
          </a:xfrm>
          <a:prstGeom prst="rect">
            <a:avLst/>
          </a:prstGeom>
        </p:spPr>
      </p:pic>
      <p:pic>
        <p:nvPicPr>
          <p:cNvPr id="21" name="Picture 20" descr="A picture containing dune, nature&#10;&#10;Description automatically generated">
            <a:extLst>
              <a:ext uri="{FF2B5EF4-FFF2-40B4-BE49-F238E27FC236}">
                <a16:creationId xmlns:a16="http://schemas.microsoft.com/office/drawing/2014/main" id="{B7DEF41B-40EE-270A-7943-5C344C1900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45" r="13036" b="11756"/>
          <a:stretch/>
        </p:blipFill>
        <p:spPr>
          <a:xfrm>
            <a:off x="-1268111" y="-6387938"/>
            <a:ext cx="14752317" cy="5404556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AE962184-250D-C02E-2A62-441B5741B9AF}"/>
              </a:ext>
            </a:extLst>
          </p:cNvPr>
          <p:cNvSpPr txBox="1">
            <a:spLocks/>
          </p:cNvSpPr>
          <p:nvPr/>
        </p:nvSpPr>
        <p:spPr>
          <a:xfrm>
            <a:off x="563880" y="-7539889"/>
            <a:ext cx="11064240" cy="291772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400" b="1" dirty="0">
                <a:solidFill>
                  <a:schemeClr val="bg1"/>
                </a:solidFill>
                <a:latin typeface="Playfair Display Black" pitchFamily="2" charset="77"/>
              </a:rPr>
              <a:t>SAFARI</a:t>
            </a:r>
          </a:p>
        </p:txBody>
      </p:sp>
      <p:pic>
        <p:nvPicPr>
          <p:cNvPr id="23" name="Picture 22" descr="A picture containing nature, dune, screenshot, desert&#10;&#10;Description automatically generated">
            <a:extLst>
              <a:ext uri="{FF2B5EF4-FFF2-40B4-BE49-F238E27FC236}">
                <a16:creationId xmlns:a16="http://schemas.microsoft.com/office/drawing/2014/main" id="{D5C29A16-6428-BCB0-A68F-7F9D178AB5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46" t="-1" r="13036" b="15156"/>
          <a:stretch/>
        </p:blipFill>
        <p:spPr>
          <a:xfrm>
            <a:off x="-2005731" y="-6323891"/>
            <a:ext cx="16227553" cy="4433465"/>
          </a:xfrm>
          <a:prstGeom prst="rect">
            <a:avLst/>
          </a:prstGeom>
        </p:spPr>
      </p:pic>
      <p:sp>
        <p:nvSpPr>
          <p:cNvPr id="24" name="Subtitle 4">
            <a:extLst>
              <a:ext uri="{FF2B5EF4-FFF2-40B4-BE49-F238E27FC236}">
                <a16:creationId xmlns:a16="http://schemas.microsoft.com/office/drawing/2014/main" id="{A188631C-4216-A048-B91D-477F843A6EC5}"/>
              </a:ext>
            </a:extLst>
          </p:cNvPr>
          <p:cNvSpPr txBox="1">
            <a:spLocks/>
          </p:cNvSpPr>
          <p:nvPr/>
        </p:nvSpPr>
        <p:spPr>
          <a:xfrm>
            <a:off x="1066800" y="-1452056"/>
            <a:ext cx="10058400" cy="7571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pc="300" dirty="0">
                <a:solidFill>
                  <a:schemeClr val="bg1"/>
                </a:solidFill>
                <a:latin typeface="Lato Light" panose="020F0302020204030203" pitchFamily="34" charset="77"/>
              </a:rPr>
              <a:t>CAMEL: RIDING | DUNE BASHING | HENNA PAINTING</a:t>
            </a:r>
            <a:br>
              <a:rPr lang="en-GB" spc="300" dirty="0">
                <a:solidFill>
                  <a:schemeClr val="bg1"/>
                </a:solidFill>
                <a:latin typeface="Lato Light" panose="020F0302020204030203" pitchFamily="34" charset="77"/>
              </a:rPr>
            </a:br>
            <a:r>
              <a:rPr lang="en-GB" spc="300" dirty="0">
                <a:solidFill>
                  <a:schemeClr val="bg1"/>
                </a:solidFill>
                <a:latin typeface="Lato Light" panose="020F0302020204030203" pitchFamily="34" charset="77"/>
              </a:rPr>
              <a:t>SUNSET VIEWS | SHISHA | BELLY DANCING SHOW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D0837E51-B064-DB04-0F3E-B4B0F332C72F}"/>
              </a:ext>
            </a:extLst>
          </p:cNvPr>
          <p:cNvSpPr txBox="1">
            <a:spLocks/>
          </p:cNvSpPr>
          <p:nvPr/>
        </p:nvSpPr>
        <p:spPr>
          <a:xfrm>
            <a:off x="1066800" y="1941217"/>
            <a:ext cx="10058400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5000" b="1" dirty="0">
                <a:solidFill>
                  <a:schemeClr val="bg1"/>
                </a:solidFill>
                <a:latin typeface="Playfair Display Black" pitchFamily="2" charset="77"/>
              </a:rPr>
              <a:t>FUTURE</a:t>
            </a:r>
          </a:p>
        </p:txBody>
      </p:sp>
      <p:sp>
        <p:nvSpPr>
          <p:cNvPr id="28" name="Subtitle 4">
            <a:extLst>
              <a:ext uri="{FF2B5EF4-FFF2-40B4-BE49-F238E27FC236}">
                <a16:creationId xmlns:a16="http://schemas.microsoft.com/office/drawing/2014/main" id="{14E72DBB-26D3-0CE4-7A58-56B051295F13}"/>
              </a:ext>
            </a:extLst>
          </p:cNvPr>
          <p:cNvSpPr txBox="1">
            <a:spLocks/>
          </p:cNvSpPr>
          <p:nvPr/>
        </p:nvSpPr>
        <p:spPr>
          <a:xfrm>
            <a:off x="1066800" y="840507"/>
            <a:ext cx="10058400" cy="131112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8800" b="1" dirty="0">
                <a:solidFill>
                  <a:schemeClr val="bg1"/>
                </a:solidFill>
                <a:latin typeface="Playfair Display Black" pitchFamily="2" charset="77"/>
              </a:rPr>
              <a:t>MUSEUM OF THE </a:t>
            </a:r>
            <a:endParaRPr lang="en-GB" dirty="0"/>
          </a:p>
        </p:txBody>
      </p:sp>
      <p:pic>
        <p:nvPicPr>
          <p:cNvPr id="17" name="Picture 16" descr="A picture containing art, pattern, design, black and white&#10;&#10;Description automatically generated">
            <a:extLst>
              <a:ext uri="{FF2B5EF4-FFF2-40B4-BE49-F238E27FC236}">
                <a16:creationId xmlns:a16="http://schemas.microsoft.com/office/drawing/2014/main" id="{2A459684-65A8-274E-B50E-045E3B3072A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75" t="18776" r="10280" b="31490"/>
          <a:stretch/>
        </p:blipFill>
        <p:spPr>
          <a:xfrm>
            <a:off x="0" y="1966765"/>
            <a:ext cx="12192000" cy="48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0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111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Playfair Display Black</vt:lpstr>
      <vt:lpstr>Arial</vt:lpstr>
      <vt:lpstr>Lato Light</vt:lpstr>
      <vt:lpstr>Office Theme</vt:lpstr>
      <vt:lpstr>DUBAI</vt:lpstr>
      <vt:lpstr>DUBAI</vt:lpstr>
      <vt:lpstr>PowerPoint Presentation</vt:lpstr>
      <vt:lpstr>THE PALM</vt:lpstr>
      <vt:lpstr>KHALIFA</vt:lpstr>
      <vt:lpstr>KHALIFA</vt:lpstr>
      <vt:lpstr>KHALIFA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Barney Yau</cp:lastModifiedBy>
  <cp:revision>17</cp:revision>
  <dcterms:created xsi:type="dcterms:W3CDTF">2023-05-23T07:34:32Z</dcterms:created>
  <dcterms:modified xsi:type="dcterms:W3CDTF">2023-07-25T02:56:09Z</dcterms:modified>
</cp:coreProperties>
</file>